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60" r:id="rId4"/>
    <p:sldId id="261" r:id="rId5"/>
    <p:sldId id="263" r:id="rId6"/>
    <p:sldId id="265" r:id="rId7"/>
    <p:sldId id="257" r:id="rId8"/>
    <p:sldId id="258" r:id="rId9"/>
    <p:sldId id="281" r:id="rId10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85" autoAdjust="0"/>
    <p:restoredTop sz="94660"/>
  </p:normalViewPr>
  <p:slideViewPr>
    <p:cSldViewPr snapToGrid="0">
      <p:cViewPr varScale="1">
        <p:scale>
          <a:sx n="77" d="100"/>
          <a:sy n="77" d="100"/>
        </p:scale>
        <p:origin x="43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5B00306-DF87-4C60-A355-E50DF4B1B6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60A30355-5C1D-4F65-AB84-047891E94D2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01E283D7-1458-4D40-862F-238979E4FF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79228-1ECE-4B0B-A545-0B3675F3F538}" type="datetimeFigureOut">
              <a:rPr lang="tr-TR" smtClean="0"/>
              <a:t>19.01.2021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601B3758-EE1E-42F7-BE7B-6B61D39930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AD5BFD14-D71F-449A-B8A4-4130EEA4CE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664CB-9FB5-4D31-8EE0-95517FD5E96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093324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A43EDE6A-314D-4C88-8276-390B8B320E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2F4500B0-EDBB-4FC9-8DC4-C1A3195061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CEF58DDD-38D9-4D5A-A7AF-9062DE66CE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79228-1ECE-4B0B-A545-0B3675F3F538}" type="datetimeFigureOut">
              <a:rPr lang="tr-TR" smtClean="0"/>
              <a:t>19.01.2021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4DE3E1D7-0559-48C3-85D7-B06AEFC3DA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3980980B-98B8-4E78-9915-B7EA9DDC28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664CB-9FB5-4D31-8EE0-95517FD5E96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096787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FA0C982A-17E6-419E-A366-1E195142313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1693EECF-C55A-4965-8561-95204FB8271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0F8E14ED-55A1-4CCA-87F5-C8BDC282E6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79228-1ECE-4B0B-A545-0B3675F3F538}" type="datetimeFigureOut">
              <a:rPr lang="tr-TR" smtClean="0"/>
              <a:t>19.01.2021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E4AF743A-7624-4223-AFB8-433AE94AE9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1FABB68C-C39F-4179-9A07-02EFE4691C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664CB-9FB5-4D31-8EE0-95517FD5E96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996853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526EBFC0-1B0D-4D56-9A4C-2734AC5E88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FD44A4EE-C71A-411A-AC69-D160A13360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2BFE8D34-463F-4BE6-887B-392A5F31A8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79228-1ECE-4B0B-A545-0B3675F3F538}" type="datetimeFigureOut">
              <a:rPr lang="tr-TR" smtClean="0"/>
              <a:t>19.01.2021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DCA451CD-5B54-4981-B92A-7CEA2B7C05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892D0F3E-14EB-4F4A-A3AB-5075180FF7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664CB-9FB5-4D31-8EE0-95517FD5E96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714133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551E1B60-8AF2-40DC-828E-9E9D9C3F4B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8FBCA501-2522-4A96-84E4-CFACE9861D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A6BE3D36-ECEC-4809-9AE0-9B33231000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79228-1ECE-4B0B-A545-0B3675F3F538}" type="datetimeFigureOut">
              <a:rPr lang="tr-TR" smtClean="0"/>
              <a:t>19.01.2021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26C84553-FFA7-45E9-A394-E5D5BD7F71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641879F0-6465-4072-A016-241D2EFC45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664CB-9FB5-4D31-8EE0-95517FD5E96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267179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6FFDB648-7A25-4D83-92AF-9C39C54907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D1009721-FB11-47CE-A1B7-FD6A6891AF5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576FBB11-EFBA-4139-A193-56BBF0E247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331CB79C-E503-47B5-AD7F-26A6536997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79228-1ECE-4B0B-A545-0B3675F3F538}" type="datetimeFigureOut">
              <a:rPr lang="tr-TR" smtClean="0"/>
              <a:t>19.01.2021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370E8632-0F87-4B21-89AA-4C971BA01C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AB1EC490-4199-499E-A626-1A8F76E869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664CB-9FB5-4D31-8EE0-95517FD5E96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220640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CE157D8-0FE2-4A1F-8507-5BF9196344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AC187A76-CF86-4E60-8559-CF0D9ED171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41B82896-720C-44F9-A5D2-0B72E38965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5D737959-CEEB-48A9-9B0B-4BFFCE33469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6D5068E7-F4DC-41F7-A9B1-306E10264AF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41B52BFC-BC2A-4A95-B757-E7276633D0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79228-1ECE-4B0B-A545-0B3675F3F538}" type="datetimeFigureOut">
              <a:rPr lang="tr-TR" smtClean="0"/>
              <a:t>19.01.2021</a:t>
            </a:fld>
            <a:endParaRPr lang="tr-TR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E11BCAD5-4777-46D0-8FF3-35623640F4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E9192864-439D-478D-9A2B-7D5231DFBB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664CB-9FB5-4D31-8EE0-95517FD5E96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051472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B2FBA82-852D-4A70-9F0F-93FCA32B85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2521BBAE-AA14-4835-A04F-6274B8CF9C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79228-1ECE-4B0B-A545-0B3675F3F538}" type="datetimeFigureOut">
              <a:rPr lang="tr-TR" smtClean="0"/>
              <a:t>19.01.2021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0F3D9AE3-27BB-4CED-876E-1B19BCD6C7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E997ACED-BFBE-433A-AB2B-FEBFB0A85F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664CB-9FB5-4D31-8EE0-95517FD5E96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944996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496B844F-BA01-4466-BDBE-7403A3AE98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79228-1ECE-4B0B-A545-0B3675F3F538}" type="datetimeFigureOut">
              <a:rPr lang="tr-TR" smtClean="0"/>
              <a:t>19.01.2021</a:t>
            </a:fld>
            <a:endParaRPr 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24E6A8F0-2D33-4F2A-A797-426234D42C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A28021F6-1A5D-4196-A601-B2C7EB7E2B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664CB-9FB5-4D31-8EE0-95517FD5E96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582103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25B47B9D-D326-494C-992C-E1622C74C8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2332A0B-2F42-4A48-9606-19876AFCF8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ADFF12D9-5370-4AFB-B954-FB95B66D7F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46960BA0-559D-4BAD-8EB3-E97E761DF9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79228-1ECE-4B0B-A545-0B3675F3F538}" type="datetimeFigureOut">
              <a:rPr lang="tr-TR" smtClean="0"/>
              <a:t>19.01.2021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978F1D80-8278-48C7-9DBB-6662D95893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E1A79287-8D72-4DBB-BBAF-B666709EF5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664CB-9FB5-4D31-8EE0-95517FD5E96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791335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7ADECFD-4D7E-4D1D-8471-CBCD352C62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CBFF3F93-C66E-4922-B7E7-8F7D00A9E82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33E8F9FF-A470-476C-9BAC-A263EE4943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E5330B05-9866-4AE5-9163-9CA9B26CB0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79228-1ECE-4B0B-A545-0B3675F3F538}" type="datetimeFigureOut">
              <a:rPr lang="tr-TR" smtClean="0"/>
              <a:t>19.01.2021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18471D7B-9302-499B-A00E-05D2CE083D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08F28BCD-DD3E-40DF-950C-7B7723A3C7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664CB-9FB5-4D31-8EE0-95517FD5E96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636299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id="{D9F5D3DF-404F-4EFC-B51C-D61005922A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F8F58BA4-CD3B-4DC8-AF3C-A147996423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1AD7B5BC-FE62-41BA-B220-491021727D2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C79228-1ECE-4B0B-A545-0B3675F3F538}" type="datetimeFigureOut">
              <a:rPr lang="tr-TR" smtClean="0"/>
              <a:t>19.01.2021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6131F464-679F-4D62-B9A8-BE2F7FE4B1A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F78C1986-280B-4635-A01B-F5FA63BFA86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D664CB-9FB5-4D31-8EE0-95517FD5E96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317234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020CEDBF-F472-4B60-A091-B9B91175C2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3118334"/>
          </a:xfrm>
        </p:spPr>
        <p:txBody>
          <a:bodyPr/>
          <a:lstStyle/>
          <a:p>
            <a:br>
              <a:rPr lang="tr-TR" dirty="0">
                <a:latin typeface="+mn-lt"/>
              </a:rPr>
            </a:br>
            <a:r>
              <a:rPr lang="tr-TR" dirty="0">
                <a:latin typeface="+mn-lt"/>
              </a:rPr>
              <a:t>YARIYIL TATİLİ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DC8C7633-E09C-4A93-8239-AAD46FDBE8A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605544"/>
            <a:ext cx="9144000" cy="1832872"/>
          </a:xfrm>
        </p:spPr>
        <p:txBody>
          <a:bodyPr>
            <a:normAutofit fontScale="92500" lnSpcReduction="20000"/>
          </a:bodyPr>
          <a:lstStyle/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r>
              <a:rPr lang="tr-TR" dirty="0"/>
              <a:t>Psikolojik Danışman Öznur </a:t>
            </a:r>
            <a:r>
              <a:rPr lang="tr-TR" dirty="0" err="1"/>
              <a:t>Sarıkaş</a:t>
            </a:r>
            <a:endParaRPr lang="tr-TR" dirty="0"/>
          </a:p>
          <a:p>
            <a:r>
              <a:rPr lang="tr-TR" sz="1900" dirty="0"/>
              <a:t>Prof. Dr. Necmettin Erbakan Anadolu Lisesi Rehberlik-Psikolojik Danışma Servisi</a:t>
            </a:r>
          </a:p>
          <a:p>
            <a:endParaRPr lang="tr-TR" dirty="0"/>
          </a:p>
        </p:txBody>
      </p:sp>
      <p:pic>
        <p:nvPicPr>
          <p:cNvPr id="4" name="Picture 2" descr="Keçeden Kırmızı Atkılı Kardan Adam Süsü 10 Adet">
            <a:extLst>
              <a:ext uri="{FF2B5EF4-FFF2-40B4-BE49-F238E27FC236}">
                <a16:creationId xmlns:a16="http://schemas.microsoft.com/office/drawing/2014/main" id="{F0CD86ED-EA20-4E22-84EB-95CE292306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260562"/>
            <a:ext cx="4107543" cy="31183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201468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97BA61D0-1941-47C6-B56E-606842463F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E8C4DBE-454C-4F92-ACCC-841DDC4BB3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tr-TR"/>
          </a:p>
          <a:p>
            <a:pPr marL="0" indent="0">
              <a:buNone/>
            </a:pPr>
            <a:endParaRPr lang="tr-TR"/>
          </a:p>
          <a:p>
            <a:pPr marL="0" indent="0" algn="ctr">
              <a:buNone/>
            </a:pPr>
            <a:r>
              <a:rPr lang="tr-TR" sz="5400"/>
              <a:t>TATİLİ NASIL GEÇİRMELİ?</a:t>
            </a:r>
            <a:endParaRPr lang="tr-TR" sz="5400" dirty="0"/>
          </a:p>
        </p:txBody>
      </p:sp>
    </p:spTree>
    <p:extLst>
      <p:ext uri="{BB962C8B-B14F-4D97-AF65-F5344CB8AC3E}">
        <p14:creationId xmlns:p14="http://schemas.microsoft.com/office/powerpoint/2010/main" val="10651200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84F890AB-FE1D-43BE-B75D-7F4930D72B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tr-TR" sz="4800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E917EC10-B9F4-4C5D-821B-D8AC945EBA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tr-TR" sz="3600" dirty="0"/>
          </a:p>
          <a:p>
            <a:pPr marL="0" indent="0" algn="ctr">
              <a:buNone/>
            </a:pPr>
            <a:r>
              <a:rPr lang="tr-TR" sz="3600" dirty="0"/>
              <a:t>İlk birkaç gün aylaklık etme zamanı!</a:t>
            </a:r>
          </a:p>
          <a:p>
            <a:pPr marL="0" indent="0" algn="ctr">
              <a:buNone/>
            </a:pPr>
            <a:r>
              <a:rPr lang="tr-TR" sz="36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Fakat birkaç günden fazla sürmemeli.</a:t>
            </a:r>
            <a:endParaRPr lang="tr-TR" sz="3600" dirty="0"/>
          </a:p>
          <a:p>
            <a:pPr marL="0" indent="0" algn="ctr">
              <a:buNone/>
            </a:pPr>
            <a:endParaRPr lang="tr-TR" dirty="0"/>
          </a:p>
        </p:txBody>
      </p:sp>
      <p:pic>
        <p:nvPicPr>
          <p:cNvPr id="5" name="Picture 4" descr="Şapkalı Kardan Adam Tablosu - Halistores.com">
            <a:extLst>
              <a:ext uri="{FF2B5EF4-FFF2-40B4-BE49-F238E27FC236}">
                <a16:creationId xmlns:a16="http://schemas.microsoft.com/office/drawing/2014/main" id="{17D1B7E5-FE8C-4DEF-8C27-B70107061D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4553" y="3695178"/>
            <a:ext cx="4484318" cy="32097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38277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84F890AB-FE1D-43BE-B75D-7F4930D72B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4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Tatil süresince…</a:t>
            </a:r>
            <a:endParaRPr lang="tr-TR" sz="4800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E917EC10-B9F4-4C5D-821B-D8AC945EBA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tr-TR" dirty="0"/>
          </a:p>
          <a:p>
            <a:pPr marL="0" indent="0" algn="ctr">
              <a:buNone/>
            </a:pPr>
            <a:r>
              <a:rPr lang="tr-TR" sz="36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Günde 2-3 saat zorlanılan derslerde…</a:t>
            </a:r>
          </a:p>
          <a:p>
            <a:pPr marL="0" indent="0" algn="ctr">
              <a:buNone/>
            </a:pPr>
            <a:r>
              <a:rPr lang="tr-TR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 algn="ctr">
              <a:buNone/>
            </a:pPr>
            <a:r>
              <a:rPr lang="tr-TR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konu çalışma</a:t>
            </a:r>
          </a:p>
          <a:p>
            <a:pPr marL="0" indent="0" algn="ctr">
              <a:buNone/>
            </a:pPr>
            <a:r>
              <a:rPr lang="tr-TR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konu tekrarı</a:t>
            </a:r>
          </a:p>
          <a:p>
            <a:pPr marL="0" indent="0" algn="ctr">
              <a:buNone/>
            </a:pPr>
            <a:r>
              <a:rPr lang="tr-TR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soru çözümü </a:t>
            </a:r>
            <a:r>
              <a:rPr lang="tr-TR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vb</a:t>
            </a:r>
            <a:r>
              <a:rPr lang="tr-TR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586993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74EB47B-5EEA-4A1A-A368-7D5B327F30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tr-TR" sz="4800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A534BC32-2A16-413E-B19F-D0096FFA47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tr-TR" sz="3600" dirty="0"/>
          </a:p>
          <a:p>
            <a:pPr marL="0" indent="0" algn="ctr">
              <a:buNone/>
            </a:pPr>
            <a:r>
              <a:rPr lang="tr-TR" sz="36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tr-TR" sz="36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atilin başında planlama yapmak</a:t>
            </a:r>
          </a:p>
          <a:p>
            <a:pPr marL="0" indent="0" algn="ctr">
              <a:buNone/>
            </a:pPr>
            <a:r>
              <a:rPr lang="tr-TR" sz="36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6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tr-TR" sz="36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ir tatil hedefi oluşturmak</a:t>
            </a:r>
          </a:p>
          <a:p>
            <a:pPr marL="0" indent="0" algn="ctr">
              <a:buNone/>
            </a:pPr>
            <a:r>
              <a:rPr lang="tr-TR" sz="3600" dirty="0">
                <a:latin typeface="Calibri" panose="020F0502020204030204" pitchFamily="34" charset="0"/>
                <a:cs typeface="Times New Roman" panose="02020603050405020304" pitchFamily="18" charset="0"/>
              </a:rPr>
              <a:t>Bunu yazmak</a:t>
            </a:r>
            <a:endParaRPr lang="tr-TR" sz="3600" dirty="0"/>
          </a:p>
        </p:txBody>
      </p:sp>
    </p:spTree>
    <p:extLst>
      <p:ext uri="{BB962C8B-B14F-4D97-AF65-F5344CB8AC3E}">
        <p14:creationId xmlns:p14="http://schemas.microsoft.com/office/powerpoint/2010/main" val="21237765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084" name="Rectangle 78">
            <a:extLst>
              <a:ext uri="{FF2B5EF4-FFF2-40B4-BE49-F238E27FC236}">
                <a16:creationId xmlns:a16="http://schemas.microsoft.com/office/drawing/2014/main" id="{D2B783EE-0239-4717-BBEA-8C9EAC61C8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Başlık 1">
            <a:extLst>
              <a:ext uri="{FF2B5EF4-FFF2-40B4-BE49-F238E27FC236}">
                <a16:creationId xmlns:a16="http://schemas.microsoft.com/office/drawing/2014/main" id="{97BA61D0-1941-47C6-B56E-606842463F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345810"/>
            <a:ext cx="5120561" cy="1325563"/>
          </a:xfrm>
        </p:spPr>
        <p:txBody>
          <a:bodyPr>
            <a:normAutofit/>
          </a:bodyPr>
          <a:lstStyle/>
          <a:p>
            <a:r>
              <a:rPr lang="tr-TR" sz="4800" dirty="0">
                <a:latin typeface="+mn-lt"/>
              </a:rPr>
              <a:t>Tatil boyunca…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E8C4DBE-454C-4F92-ACCC-841DDC4BB3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1" y="1825625"/>
            <a:ext cx="5092194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H</a:t>
            </a:r>
            <a:r>
              <a:rPr lang="tr-TR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angi kitaplar hangi zaman diliminde?</a:t>
            </a:r>
            <a:endParaRPr lang="tr-TR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tr-TR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tr-TR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tr-TR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eknolojik araçlar hangi saatler arasında?</a:t>
            </a:r>
          </a:p>
          <a:p>
            <a:pPr marL="0" indent="0">
              <a:buNone/>
            </a:pPr>
            <a:r>
              <a:rPr lang="tr-TR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pPr marL="0" indent="0">
              <a:buNone/>
            </a:pPr>
            <a:r>
              <a:rPr lang="tr-TR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tr-TR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angi derslerin hangi konuları?</a:t>
            </a:r>
            <a:endParaRPr lang="tr-TR" dirty="0"/>
          </a:p>
        </p:txBody>
      </p:sp>
      <p:sp>
        <p:nvSpPr>
          <p:cNvPr id="3085" name="Oval 80">
            <a:extLst>
              <a:ext uri="{FF2B5EF4-FFF2-40B4-BE49-F238E27FC236}">
                <a16:creationId xmlns:a16="http://schemas.microsoft.com/office/drawing/2014/main" id="{A7B99495-F43F-4D80-A44F-2CB4764EB9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20569" y="1364732"/>
            <a:ext cx="947488" cy="921785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082" name="Picture 10" descr="Verimli ders çalışma teknikleri hakkında örnekler… Verimli ders çalışma  programı nasıl hazırlanır? - Galeri - Fikriyat Gazetesi">
            <a:extLst>
              <a:ext uri="{FF2B5EF4-FFF2-40B4-BE49-F238E27FC236}">
                <a16:creationId xmlns:a16="http://schemas.microsoft.com/office/drawing/2014/main" id="{37012795-E9F9-4E78-A6A7-F496F01F2A2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841" r="-2" b="-2"/>
          <a:stretch/>
        </p:blipFill>
        <p:spPr bwMode="auto">
          <a:xfrm>
            <a:off x="7901259" y="2727729"/>
            <a:ext cx="4290741" cy="4130271"/>
          </a:xfrm>
          <a:custGeom>
            <a:avLst/>
            <a:gdLst/>
            <a:ahLst/>
            <a:cxnLst/>
            <a:rect l="l" t="t" r="r" b="b"/>
            <a:pathLst>
              <a:path w="4290741" h="4130271">
                <a:moveTo>
                  <a:pt x="2503809" y="0"/>
                </a:moveTo>
                <a:cubicBezTo>
                  <a:pt x="3157405" y="0"/>
                  <a:pt x="3752509" y="250434"/>
                  <a:pt x="4198398" y="660580"/>
                </a:cubicBezTo>
                <a:lnTo>
                  <a:pt x="4290741" y="751286"/>
                </a:lnTo>
                <a:lnTo>
                  <a:pt x="4290741" y="4130271"/>
                </a:lnTo>
                <a:lnTo>
                  <a:pt x="604508" y="4130271"/>
                </a:lnTo>
                <a:lnTo>
                  <a:pt x="461940" y="3953232"/>
                </a:lnTo>
                <a:cubicBezTo>
                  <a:pt x="171051" y="3544183"/>
                  <a:pt x="0" y="3043971"/>
                  <a:pt x="0" y="2503809"/>
                </a:cubicBezTo>
                <a:cubicBezTo>
                  <a:pt x="0" y="1120992"/>
                  <a:pt x="1120992" y="0"/>
                  <a:pt x="2503809" y="0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86" name="Arc 82">
            <a:extLst>
              <a:ext uri="{FF2B5EF4-FFF2-40B4-BE49-F238E27FC236}">
                <a16:creationId xmlns:a16="http://schemas.microsoft.com/office/drawing/2014/main" id="{70BEB1E7-2F88-40BC-B73D-42E5B6F80B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4759070" flipV="1">
            <a:off x="6034138" y="-673140"/>
            <a:ext cx="4021193" cy="4021193"/>
          </a:xfrm>
          <a:prstGeom prst="arc">
            <a:avLst>
              <a:gd name="adj1" fmla="val 16200000"/>
              <a:gd name="adj2" fmla="val 20093138"/>
            </a:avLst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3074" name="Picture 2" descr="Startup kurucusu olmaya istekli herkesin okuması gereken 4 kitap –  Etohum.com Blog">
            <a:extLst>
              <a:ext uri="{FF2B5EF4-FFF2-40B4-BE49-F238E27FC236}">
                <a16:creationId xmlns:a16="http://schemas.microsoft.com/office/drawing/2014/main" id="{009A4FA2-761C-4873-9A6A-BE72DC5D0C0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2363" b="2"/>
          <a:stretch/>
        </p:blipFill>
        <p:spPr bwMode="auto">
          <a:xfrm>
            <a:off x="6261607" y="1"/>
            <a:ext cx="3519312" cy="3007909"/>
          </a:xfrm>
          <a:custGeom>
            <a:avLst/>
            <a:gdLst/>
            <a:ahLst/>
            <a:cxnLst/>
            <a:rect l="l" t="t" r="r" b="b"/>
            <a:pathLst>
              <a:path w="3519312" h="3007909">
                <a:moveTo>
                  <a:pt x="519780" y="0"/>
                </a:moveTo>
                <a:lnTo>
                  <a:pt x="2999532" y="0"/>
                </a:lnTo>
                <a:lnTo>
                  <a:pt x="3003921" y="3989"/>
                </a:lnTo>
                <a:cubicBezTo>
                  <a:pt x="3322356" y="322424"/>
                  <a:pt x="3519312" y="762338"/>
                  <a:pt x="3519312" y="1248253"/>
                </a:cubicBezTo>
                <a:cubicBezTo>
                  <a:pt x="3519312" y="2220084"/>
                  <a:pt x="2731487" y="3007909"/>
                  <a:pt x="1759656" y="3007909"/>
                </a:cubicBezTo>
                <a:cubicBezTo>
                  <a:pt x="787826" y="3007909"/>
                  <a:pt x="0" y="2220084"/>
                  <a:pt x="0" y="1248253"/>
                </a:cubicBezTo>
                <a:cubicBezTo>
                  <a:pt x="0" y="762338"/>
                  <a:pt x="196957" y="322424"/>
                  <a:pt x="515392" y="3989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278733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117AB3D3-3C9C-4DED-809A-78734805B8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Başlık 1">
            <a:extLst>
              <a:ext uri="{FF2B5EF4-FFF2-40B4-BE49-F238E27FC236}">
                <a16:creationId xmlns:a16="http://schemas.microsoft.com/office/drawing/2014/main" id="{899C53EF-882F-472E-AD9C-903442E1E7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3662" y="386930"/>
            <a:ext cx="10066122" cy="1298448"/>
          </a:xfrm>
        </p:spPr>
        <p:txBody>
          <a:bodyPr anchor="b">
            <a:normAutofit/>
          </a:bodyPr>
          <a:lstStyle/>
          <a:p>
            <a:r>
              <a:rPr lang="tr-TR" sz="4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Tatil süresince…</a:t>
            </a:r>
            <a:endParaRPr lang="tr-TR" sz="4800" dirty="0"/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3A9A4357-BD1D-4622-A4FE-766E6AB8DE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-2" y="1998845"/>
            <a:ext cx="11454595" cy="78169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E659831F-0D9A-4C63-9EBB-8435B85A44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3079"/>
            <a:ext cx="11383362" cy="426799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DDB5D7B-9571-430E-BB8E-0C0E5D4C3E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3661" y="2599509"/>
            <a:ext cx="4530898" cy="3639450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endParaRPr lang="tr-TR" sz="2000" dirty="0"/>
          </a:p>
          <a:p>
            <a:pPr marL="0" indent="0">
              <a:buNone/>
            </a:pPr>
            <a:endParaRPr lang="tr-TR" sz="2000" dirty="0"/>
          </a:p>
          <a:p>
            <a:pPr marL="0" indent="0" algn="ctr">
              <a:buNone/>
            </a:pPr>
            <a:r>
              <a:rPr lang="tr-TR" sz="36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Ailece okuma saatleri belirleyin ve bu zaman diliminde ailece okuyun! </a:t>
            </a:r>
            <a:endParaRPr lang="tr-TR" sz="3600" dirty="0"/>
          </a:p>
          <a:p>
            <a:pPr marL="0" indent="0">
              <a:buNone/>
            </a:pPr>
            <a:endParaRPr lang="tr-TR" sz="2000" dirty="0"/>
          </a:p>
        </p:txBody>
      </p:sp>
      <p:pic>
        <p:nvPicPr>
          <p:cNvPr id="4098" name="Picture 2" descr="En İyi Hızlı Okuma Teknikleri İpuçları">
            <a:extLst>
              <a:ext uri="{FF2B5EF4-FFF2-40B4-BE49-F238E27FC236}">
                <a16:creationId xmlns:a16="http://schemas.microsoft.com/office/drawing/2014/main" id="{D0AFA285-077E-42AB-935D-93FCD051617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1" b="3718"/>
          <a:stretch/>
        </p:blipFill>
        <p:spPr bwMode="auto">
          <a:xfrm>
            <a:off x="5911532" y="2484255"/>
            <a:ext cx="5150277" cy="37142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04" name="Rectangle 76">
            <a:extLst>
              <a:ext uri="{FF2B5EF4-FFF2-40B4-BE49-F238E27FC236}">
                <a16:creationId xmlns:a16="http://schemas.microsoft.com/office/drawing/2014/main" id="{E6995CE5-F890-4ABA-82A2-26507CE8D2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1228040" y="2313027"/>
            <a:ext cx="781700" cy="15238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8180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3" name="Rectangle 72">
            <a:extLst>
              <a:ext uri="{FF2B5EF4-FFF2-40B4-BE49-F238E27FC236}">
                <a16:creationId xmlns:a16="http://schemas.microsoft.com/office/drawing/2014/main" id="{C9B9F33B-F0CC-4410-85D0-1B957DF435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Başlık 1">
            <a:extLst>
              <a:ext uri="{FF2B5EF4-FFF2-40B4-BE49-F238E27FC236}">
                <a16:creationId xmlns:a16="http://schemas.microsoft.com/office/drawing/2014/main" id="{1D7D7B1A-FF98-4BD1-97CC-4DD60345B4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365125"/>
            <a:ext cx="5393360" cy="1325563"/>
          </a:xfrm>
        </p:spPr>
        <p:txBody>
          <a:bodyPr>
            <a:normAutofit/>
          </a:bodyPr>
          <a:lstStyle/>
          <a:p>
            <a:r>
              <a:rPr lang="tr-TR" sz="4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Tatil süresince…</a:t>
            </a:r>
            <a:endParaRPr lang="tr-TR" sz="4800" dirty="0"/>
          </a:p>
        </p:txBody>
      </p:sp>
      <p:sp>
        <p:nvSpPr>
          <p:cNvPr id="75" name="Freeform: Shape 74">
            <a:extLst>
              <a:ext uri="{FF2B5EF4-FFF2-40B4-BE49-F238E27FC236}">
                <a16:creationId xmlns:a16="http://schemas.microsoft.com/office/drawing/2014/main" id="{55CB1B7E-4B0B-4E99-9560-9667270DA7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EB1481D1-50BB-42AC-81E4-B04E370594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393361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  <a:p>
            <a:pPr marL="0" indent="0" algn="ctr">
              <a:buNone/>
            </a:pPr>
            <a:r>
              <a:rPr lang="tr-TR" sz="36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Bilgisayar, tablet, cep telefonu vb. teknolojik araçlar </a:t>
            </a:r>
            <a:r>
              <a:rPr lang="tr-TR" sz="36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olabildiğince </a:t>
            </a:r>
            <a:r>
              <a:rPr lang="tr-TR" sz="36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az kullanılmalı</a:t>
            </a:r>
          </a:p>
          <a:p>
            <a:pPr marL="0" indent="0">
              <a:buNone/>
            </a:pPr>
            <a:endParaRPr lang="tr-TR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7" name="Oval 76">
            <a:extLst>
              <a:ext uri="{FF2B5EF4-FFF2-40B4-BE49-F238E27FC236}">
                <a16:creationId xmlns:a16="http://schemas.microsoft.com/office/drawing/2014/main" id="{C924DBCE-E731-4B22-8181-A39C1D8627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00631" y="2700688"/>
            <a:ext cx="812427" cy="812427"/>
          </a:xfrm>
          <a:prstGeom prst="ellipse">
            <a:avLst/>
          </a:prstGeom>
          <a:noFill/>
          <a:ln w="1270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124" name="Picture 4" descr="Cep Telefonu Fiyatları ve Modelleri | Akıllı Telefon Fiyatları">
            <a:extLst>
              <a:ext uri="{FF2B5EF4-FFF2-40B4-BE49-F238E27FC236}">
                <a16:creationId xmlns:a16="http://schemas.microsoft.com/office/drawing/2014/main" id="{99E781BA-170C-4890-8033-FC64D2D1BC1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8219558" y="852372"/>
            <a:ext cx="3096807" cy="3096807"/>
          </a:xfrm>
          <a:custGeom>
            <a:avLst/>
            <a:gdLst/>
            <a:ahLst/>
            <a:cxnLst/>
            <a:rect l="l" t="t" r="r" b="b"/>
            <a:pathLst>
              <a:path w="2663168" h="2663168">
                <a:moveTo>
                  <a:pt x="1331584" y="0"/>
                </a:moveTo>
                <a:cubicBezTo>
                  <a:pt x="2066998" y="0"/>
                  <a:pt x="2663168" y="596170"/>
                  <a:pt x="2663168" y="1331584"/>
                </a:cubicBezTo>
                <a:cubicBezTo>
                  <a:pt x="2663168" y="2066998"/>
                  <a:pt x="2066998" y="2663168"/>
                  <a:pt x="1331584" y="2663168"/>
                </a:cubicBezTo>
                <a:cubicBezTo>
                  <a:pt x="596170" y="2663168"/>
                  <a:pt x="0" y="2066998"/>
                  <a:pt x="0" y="1331584"/>
                </a:cubicBezTo>
                <a:cubicBezTo>
                  <a:pt x="0" y="596170"/>
                  <a:pt x="596170" y="0"/>
                  <a:pt x="1331584" y="0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9" name="Freeform: Shape 78">
            <a:extLst>
              <a:ext uri="{FF2B5EF4-FFF2-40B4-BE49-F238E27FC236}">
                <a16:creationId xmlns:a16="http://schemas.microsoft.com/office/drawing/2014/main" id="{196DE3D2-178D-4017-842D-87C88CE92E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723881" y="0"/>
            <a:ext cx="2315251" cy="1550992"/>
          </a:xfrm>
          <a:custGeom>
            <a:avLst/>
            <a:gdLst>
              <a:gd name="connsiteX0" fmla="*/ 0 w 2315251"/>
              <a:gd name="connsiteY0" fmla="*/ 0 h 1550992"/>
              <a:gd name="connsiteX1" fmla="*/ 138700 w 2315251"/>
              <a:gd name="connsiteY1" fmla="*/ 0 h 1550992"/>
              <a:gd name="connsiteX2" fmla="*/ 138700 w 2315251"/>
              <a:gd name="connsiteY2" fmla="*/ 1361400 h 1550992"/>
              <a:gd name="connsiteX3" fmla="*/ 2107387 w 2315251"/>
              <a:gd name="connsiteY3" fmla="*/ 222673 h 1550992"/>
              <a:gd name="connsiteX4" fmla="*/ 1722420 w 2315251"/>
              <a:gd name="connsiteY4" fmla="*/ 0 h 1550992"/>
              <a:gd name="connsiteX5" fmla="*/ 1999436 w 2315251"/>
              <a:gd name="connsiteY5" fmla="*/ 0 h 1550992"/>
              <a:gd name="connsiteX6" fmla="*/ 2280549 w 2315251"/>
              <a:gd name="connsiteY6" fmla="*/ 162605 h 1550992"/>
              <a:gd name="connsiteX7" fmla="*/ 2305953 w 2315251"/>
              <a:gd name="connsiteY7" fmla="*/ 257336 h 1550992"/>
              <a:gd name="connsiteX8" fmla="*/ 2280549 w 2315251"/>
              <a:gd name="connsiteY8" fmla="*/ 282740 h 1550992"/>
              <a:gd name="connsiteX9" fmla="*/ 104026 w 2315251"/>
              <a:gd name="connsiteY9" fmla="*/ 1541710 h 1550992"/>
              <a:gd name="connsiteX10" fmla="*/ 69351 w 2315251"/>
              <a:gd name="connsiteY10" fmla="*/ 1550992 h 1550992"/>
              <a:gd name="connsiteX11" fmla="*/ 0 w 2315251"/>
              <a:gd name="connsiteY11" fmla="*/ 1481643 h 15509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315251" h="1550992">
                <a:moveTo>
                  <a:pt x="0" y="0"/>
                </a:moveTo>
                <a:lnTo>
                  <a:pt x="138700" y="0"/>
                </a:lnTo>
                <a:lnTo>
                  <a:pt x="138700" y="1361400"/>
                </a:lnTo>
                <a:lnTo>
                  <a:pt x="2107387" y="222673"/>
                </a:lnTo>
                <a:lnTo>
                  <a:pt x="1722420" y="0"/>
                </a:lnTo>
                <a:lnTo>
                  <a:pt x="1999436" y="0"/>
                </a:lnTo>
                <a:lnTo>
                  <a:pt x="2280549" y="162605"/>
                </a:lnTo>
                <a:cubicBezTo>
                  <a:pt x="2313720" y="181745"/>
                  <a:pt x="2325104" y="224155"/>
                  <a:pt x="2305953" y="257336"/>
                </a:cubicBezTo>
                <a:cubicBezTo>
                  <a:pt x="2299872" y="267889"/>
                  <a:pt x="2291101" y="276648"/>
                  <a:pt x="2280549" y="282740"/>
                </a:cubicBezTo>
                <a:lnTo>
                  <a:pt x="104026" y="1541710"/>
                </a:lnTo>
                <a:cubicBezTo>
                  <a:pt x="93484" y="1547802"/>
                  <a:pt x="81523" y="1551003"/>
                  <a:pt x="69351" y="1550992"/>
                </a:cubicBezTo>
                <a:cubicBezTo>
                  <a:pt x="31049" y="1550992"/>
                  <a:pt x="0" y="1519944"/>
                  <a:pt x="0" y="1481643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cxnSp>
        <p:nvCxnSpPr>
          <p:cNvPr id="81" name="Straight Connector 80">
            <a:extLst>
              <a:ext uri="{FF2B5EF4-FFF2-40B4-BE49-F238E27FC236}">
                <a16:creationId xmlns:a16="http://schemas.microsoft.com/office/drawing/2014/main" id="{43621FD4-D14D-45D5-9A57-9A2DE5EA59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955865" y="1026771"/>
            <a:ext cx="0" cy="1597708"/>
          </a:xfrm>
          <a:prstGeom prst="line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122" name="Picture 2" descr="Grafik Tasarım İçin En İyi 5 Bilgisayar">
            <a:extLst>
              <a:ext uri="{FF2B5EF4-FFF2-40B4-BE49-F238E27FC236}">
                <a16:creationId xmlns:a16="http://schemas.microsoft.com/office/drawing/2014/main" id="{C023EB1A-FFED-4396-BB71-E489EC7D3FF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699" r="842" b="-3"/>
          <a:stretch/>
        </p:blipFill>
        <p:spPr bwMode="auto">
          <a:xfrm>
            <a:off x="6723881" y="4685200"/>
            <a:ext cx="2733741" cy="2172801"/>
          </a:xfrm>
          <a:custGeom>
            <a:avLst/>
            <a:gdLst/>
            <a:ahLst/>
            <a:cxnLst/>
            <a:rect l="l" t="t" r="r" b="b"/>
            <a:pathLst>
              <a:path w="2733741" h="2172801">
                <a:moveTo>
                  <a:pt x="1366871" y="0"/>
                </a:moveTo>
                <a:cubicBezTo>
                  <a:pt x="2121772" y="0"/>
                  <a:pt x="2733741" y="595368"/>
                  <a:pt x="2733741" y="1329791"/>
                </a:cubicBezTo>
                <a:cubicBezTo>
                  <a:pt x="2733741" y="1605200"/>
                  <a:pt x="2647683" y="1861054"/>
                  <a:pt x="2500301" y="2073290"/>
                </a:cubicBezTo>
                <a:lnTo>
                  <a:pt x="2423813" y="2172801"/>
                </a:lnTo>
                <a:lnTo>
                  <a:pt x="309928" y="2172801"/>
                </a:lnTo>
                <a:lnTo>
                  <a:pt x="233440" y="2073290"/>
                </a:lnTo>
                <a:cubicBezTo>
                  <a:pt x="86058" y="1861054"/>
                  <a:pt x="0" y="1605200"/>
                  <a:pt x="0" y="1329791"/>
                </a:cubicBezTo>
                <a:cubicBezTo>
                  <a:pt x="0" y="595368"/>
                  <a:pt x="611969" y="0"/>
                  <a:pt x="1366871" y="0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3" name="Arc 82">
            <a:extLst>
              <a:ext uri="{FF2B5EF4-FFF2-40B4-BE49-F238E27FC236}">
                <a16:creationId xmlns:a16="http://schemas.microsoft.com/office/drawing/2014/main" id="{034ACCCC-54D4-4F78-9B85-4A34FEBAA9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654998">
            <a:off x="6055857" y="4209253"/>
            <a:ext cx="3868217" cy="3868217"/>
          </a:xfrm>
          <a:prstGeom prst="arc">
            <a:avLst>
              <a:gd name="adj1" fmla="val 16200000"/>
              <a:gd name="adj2" fmla="val 20479261"/>
            </a:avLst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5" name="Freeform: Shape 84">
            <a:extLst>
              <a:ext uri="{FF2B5EF4-FFF2-40B4-BE49-F238E27FC236}">
                <a16:creationId xmlns:a16="http://schemas.microsoft.com/office/drawing/2014/main" id="{72413CFE-8B8A-45C9-B7BA-CF49986D48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005550" y="4112081"/>
            <a:ext cx="1186451" cy="1771650"/>
          </a:xfrm>
          <a:custGeom>
            <a:avLst/>
            <a:gdLst>
              <a:gd name="connsiteX0" fmla="*/ 61913 w 1186451"/>
              <a:gd name="connsiteY0" fmla="*/ 0 h 1771650"/>
              <a:gd name="connsiteX1" fmla="*/ 1186451 w 1186451"/>
              <a:gd name="connsiteY1" fmla="*/ 0 h 1771650"/>
              <a:gd name="connsiteX2" fmla="*/ 1186451 w 1186451"/>
              <a:gd name="connsiteY2" fmla="*/ 123825 h 1771650"/>
              <a:gd name="connsiteX3" fmla="*/ 123825 w 1186451"/>
              <a:gd name="connsiteY3" fmla="*/ 123825 h 1771650"/>
              <a:gd name="connsiteX4" fmla="*/ 123825 w 1186451"/>
              <a:gd name="connsiteY4" fmla="*/ 1647825 h 1771650"/>
              <a:gd name="connsiteX5" fmla="*/ 1186451 w 1186451"/>
              <a:gd name="connsiteY5" fmla="*/ 1647825 h 1771650"/>
              <a:gd name="connsiteX6" fmla="*/ 1186451 w 1186451"/>
              <a:gd name="connsiteY6" fmla="*/ 1771650 h 1771650"/>
              <a:gd name="connsiteX7" fmla="*/ 61913 w 1186451"/>
              <a:gd name="connsiteY7" fmla="*/ 1771650 h 1771650"/>
              <a:gd name="connsiteX8" fmla="*/ 0 w 1186451"/>
              <a:gd name="connsiteY8" fmla="*/ 1709738 h 1771650"/>
              <a:gd name="connsiteX9" fmla="*/ 0 w 1186451"/>
              <a:gd name="connsiteY9" fmla="*/ 61913 h 1771650"/>
              <a:gd name="connsiteX10" fmla="*/ 61913 w 1186451"/>
              <a:gd name="connsiteY10" fmla="*/ 0 h 1771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86451" h="1771650">
                <a:moveTo>
                  <a:pt x="61913" y="0"/>
                </a:moveTo>
                <a:lnTo>
                  <a:pt x="1186451" y="0"/>
                </a:lnTo>
                <a:lnTo>
                  <a:pt x="1186451" y="123825"/>
                </a:lnTo>
                <a:lnTo>
                  <a:pt x="123825" y="123825"/>
                </a:lnTo>
                <a:lnTo>
                  <a:pt x="123825" y="1647825"/>
                </a:lnTo>
                <a:lnTo>
                  <a:pt x="1186451" y="1647825"/>
                </a:lnTo>
                <a:lnTo>
                  <a:pt x="1186451" y="1771650"/>
                </a:lnTo>
                <a:lnTo>
                  <a:pt x="61913" y="1771650"/>
                </a:lnTo>
                <a:cubicBezTo>
                  <a:pt x="27719" y="1771650"/>
                  <a:pt x="0" y="1743932"/>
                  <a:pt x="0" y="1709738"/>
                </a:cubicBez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17245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670A06B1-AAD7-41EA-B371-2F659D4B0A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4800" dirty="0">
                <a:latin typeface="+mn-lt"/>
              </a:rPr>
              <a:t>Tatil Okuma Önerisi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78ACBD8-424C-4C6D-9596-BF867E34D0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tr-TR" sz="3600" dirty="0"/>
          </a:p>
          <a:p>
            <a:r>
              <a:rPr lang="tr-TR" sz="3600" dirty="0"/>
              <a:t>Ataleti Yenmek--- Mümin </a:t>
            </a:r>
            <a:r>
              <a:rPr lang="tr-TR" sz="3600" dirty="0" err="1"/>
              <a:t>Sekman</a:t>
            </a:r>
            <a:r>
              <a:rPr lang="tr-TR" sz="3600" dirty="0"/>
              <a:t> </a:t>
            </a:r>
          </a:p>
        </p:txBody>
      </p:sp>
      <p:pic>
        <p:nvPicPr>
          <p:cNvPr id="12290" name="Picture 2" descr="Dünya Klasikleri: Okunması Gereken 20 Klasik #Kitap | bluesyemre">
            <a:extLst>
              <a:ext uri="{FF2B5EF4-FFF2-40B4-BE49-F238E27FC236}">
                <a16:creationId xmlns:a16="http://schemas.microsoft.com/office/drawing/2014/main" id="{FEA365AD-791D-4705-9F28-E7629D09FDF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5022" y="18259"/>
            <a:ext cx="3666978" cy="268764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953582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126</Words>
  <Application>Microsoft Office PowerPoint</Application>
  <PresentationFormat>Geniş ekran</PresentationFormat>
  <Paragraphs>41</Paragraphs>
  <Slides>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Teması</vt:lpstr>
      <vt:lpstr> YARIYIL TATİLİ</vt:lpstr>
      <vt:lpstr>PowerPoint Sunusu</vt:lpstr>
      <vt:lpstr>PowerPoint Sunusu</vt:lpstr>
      <vt:lpstr>Tatil süresince…</vt:lpstr>
      <vt:lpstr>PowerPoint Sunusu</vt:lpstr>
      <vt:lpstr>Tatil boyunca…</vt:lpstr>
      <vt:lpstr>Tatil süresince…</vt:lpstr>
      <vt:lpstr>Tatil süresince…</vt:lpstr>
      <vt:lpstr>Tatil Okuma Önerisi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YARIYIL TATİLİ</dc:title>
  <dc:creator>Gülnur Gülnur</dc:creator>
  <cp:lastModifiedBy>Gülnur Gülnur</cp:lastModifiedBy>
  <cp:revision>5</cp:revision>
  <dcterms:created xsi:type="dcterms:W3CDTF">2021-01-19T15:07:13Z</dcterms:created>
  <dcterms:modified xsi:type="dcterms:W3CDTF">2021-01-19T15:18:47Z</dcterms:modified>
</cp:coreProperties>
</file>