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0" r:id="rId4"/>
    <p:sldId id="261" r:id="rId5"/>
    <p:sldId id="263" r:id="rId6"/>
    <p:sldId id="265" r:id="rId7"/>
    <p:sldId id="257" r:id="rId8"/>
    <p:sldId id="258" r:id="rId9"/>
    <p:sldId id="281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85" autoAdjust="0"/>
    <p:restoredTop sz="94660"/>
  </p:normalViewPr>
  <p:slideViewPr>
    <p:cSldViewPr snapToGrid="0">
      <p:cViewPr varScale="1">
        <p:scale>
          <a:sx n="77" d="100"/>
          <a:sy n="77" d="100"/>
        </p:scale>
        <p:origin x="43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5B00306-DF87-4C60-A355-E50DF4B1B6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0A30355-5C1D-4F65-AB84-047891E94D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1E283D7-1458-4D40-862F-238979E4F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79228-1ECE-4B0B-A545-0B3675F3F538}" type="datetimeFigureOut">
              <a:rPr lang="tr-TR" smtClean="0"/>
              <a:t>19.01.2021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01B3758-EE1E-42F7-BE7B-6B61D3993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D5BFD14-D71F-449A-B8A4-4130EEA4C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664CB-9FB5-4D31-8EE0-95517FD5E9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9332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43EDE6A-314D-4C88-8276-390B8B320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F4500B0-EDBB-4FC9-8DC4-C1A3195061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EF58DDD-38D9-4D5A-A7AF-9062DE66C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79228-1ECE-4B0B-A545-0B3675F3F538}" type="datetimeFigureOut">
              <a:rPr lang="tr-TR" smtClean="0"/>
              <a:t>19.01.2021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DE3E1D7-0559-48C3-85D7-B06AEFC3D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980980B-98B8-4E78-9915-B7EA9DDC2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664CB-9FB5-4D31-8EE0-95517FD5E9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9678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FA0C982A-17E6-419E-A366-1E19514231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1693EECF-C55A-4965-8561-95204FB827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F8E14ED-55A1-4CCA-87F5-C8BDC282E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79228-1ECE-4B0B-A545-0B3675F3F538}" type="datetimeFigureOut">
              <a:rPr lang="tr-TR" smtClean="0"/>
              <a:t>19.01.2021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4AF743A-7624-4223-AFB8-433AE94AE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FABB68C-C39F-4179-9A07-02EFE4691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664CB-9FB5-4D31-8EE0-95517FD5E9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9685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26EBFC0-1B0D-4D56-9A4C-2734AC5E8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D44A4EE-C71A-411A-AC69-D160A1336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BFE8D34-463F-4BE6-887B-392A5F31A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79228-1ECE-4B0B-A545-0B3675F3F538}" type="datetimeFigureOut">
              <a:rPr lang="tr-TR" smtClean="0"/>
              <a:t>19.01.2021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CA451CD-5B54-4981-B92A-7CEA2B7C0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92D0F3E-14EB-4F4A-A3AB-5075180FF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664CB-9FB5-4D31-8EE0-95517FD5E9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1413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51E1B60-8AF2-40DC-828E-9E9D9C3F4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FBCA501-2522-4A96-84E4-CFACE9861D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6BE3D36-ECEC-4809-9AE0-9B3323100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79228-1ECE-4B0B-A545-0B3675F3F538}" type="datetimeFigureOut">
              <a:rPr lang="tr-TR" smtClean="0"/>
              <a:t>19.01.2021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6C84553-FFA7-45E9-A394-E5D5BD7F7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41879F0-6465-4072-A016-241D2EFC4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664CB-9FB5-4D31-8EE0-95517FD5E9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6717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FFDB648-7A25-4D83-92AF-9C39C5490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1009721-FB11-47CE-A1B7-FD6A6891AF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76FBB11-EFBA-4139-A193-56BBF0E247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31CB79C-E503-47B5-AD7F-26A653699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79228-1ECE-4B0B-A545-0B3675F3F538}" type="datetimeFigureOut">
              <a:rPr lang="tr-TR" smtClean="0"/>
              <a:t>19.01.2021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70E8632-0F87-4B21-89AA-4C971BA01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B1EC490-4199-499E-A626-1A8F76E86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664CB-9FB5-4D31-8EE0-95517FD5E9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2064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CE157D8-0FE2-4A1F-8507-5BF919634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C187A76-CF86-4E60-8559-CF0D9ED171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1B82896-720C-44F9-A5D2-0B72E38965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D737959-CEEB-48A9-9B0B-4BFFCE3346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6D5068E7-F4DC-41F7-A9B1-306E10264A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41B52BFC-BC2A-4A95-B757-E7276633D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79228-1ECE-4B0B-A545-0B3675F3F538}" type="datetimeFigureOut">
              <a:rPr lang="tr-TR" smtClean="0"/>
              <a:t>19.01.2021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E11BCAD5-4777-46D0-8FF3-35623640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9192864-439D-478D-9A2B-7D5231DFB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664CB-9FB5-4D31-8EE0-95517FD5E9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5147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2FBA82-852D-4A70-9F0F-93FCA32B8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2521BBAE-AA14-4835-A04F-6274B8CF9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79228-1ECE-4B0B-A545-0B3675F3F538}" type="datetimeFigureOut">
              <a:rPr lang="tr-TR" smtClean="0"/>
              <a:t>19.01.2021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F3D9AE3-27BB-4CED-876E-1B19BCD6C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E997ACED-BFBE-433A-AB2B-FEBFB0A85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664CB-9FB5-4D31-8EE0-95517FD5E9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4499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496B844F-BA01-4466-BDBE-7403A3AE9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79228-1ECE-4B0B-A545-0B3675F3F538}" type="datetimeFigureOut">
              <a:rPr lang="tr-TR" smtClean="0"/>
              <a:t>19.01.2021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24E6A8F0-2D33-4F2A-A797-426234D42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28021F6-1A5D-4196-A601-B2C7EB7E2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664CB-9FB5-4D31-8EE0-95517FD5E9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8210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5B47B9D-D326-494C-992C-E1622C74C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2332A0B-2F42-4A48-9606-19876AFCF8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DFF12D9-5370-4AFB-B954-FB95B66D7F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6960BA0-559D-4BAD-8EB3-E97E761DF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79228-1ECE-4B0B-A545-0B3675F3F538}" type="datetimeFigureOut">
              <a:rPr lang="tr-TR" smtClean="0"/>
              <a:t>19.01.2021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78F1D80-8278-48C7-9DBB-6662D9589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1A79287-8D72-4DBB-BBAF-B666709EF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664CB-9FB5-4D31-8EE0-95517FD5E9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9133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7ADECFD-4D7E-4D1D-8471-CBCD352C6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CBFF3F93-C66E-4922-B7E7-8F7D00A9E8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3E8F9FF-A470-476C-9BAC-A263EE4943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5330B05-9866-4AE5-9163-9CA9B26CB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79228-1ECE-4B0B-A545-0B3675F3F538}" type="datetimeFigureOut">
              <a:rPr lang="tr-TR" smtClean="0"/>
              <a:t>19.01.2021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8471D7B-9302-499B-A00E-05D2CE083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8F28BCD-DD3E-40DF-950C-7B7723A3C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664CB-9FB5-4D31-8EE0-95517FD5E9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629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D9F5D3DF-404F-4EFC-B51C-D61005922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8F58BA4-CD3B-4DC8-AF3C-A147996423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AD7B5BC-FE62-41BA-B220-491021727D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79228-1ECE-4B0B-A545-0B3675F3F538}" type="datetimeFigureOut">
              <a:rPr lang="tr-TR" smtClean="0"/>
              <a:t>19.01.2021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131F464-679F-4D62-B9A8-BE2F7FE4B1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78C1986-280B-4635-A01B-F5FA63BFA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664CB-9FB5-4D31-8EE0-95517FD5E9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1723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20CEDBF-F472-4B60-A091-B9B91175C2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118334"/>
          </a:xfrm>
        </p:spPr>
        <p:txBody>
          <a:bodyPr/>
          <a:lstStyle/>
          <a:p>
            <a:br>
              <a:rPr lang="tr-TR" dirty="0">
                <a:latin typeface="+mn-lt"/>
              </a:rPr>
            </a:br>
            <a:r>
              <a:rPr lang="tr-TR" dirty="0">
                <a:latin typeface="+mn-lt"/>
              </a:rPr>
              <a:t>YARIYIL TATİLİ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C8C7633-E09C-4A93-8239-AAD46FDBE8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05544"/>
            <a:ext cx="9144000" cy="1832872"/>
          </a:xfrm>
        </p:spPr>
        <p:txBody>
          <a:bodyPr>
            <a:normAutofit fontScale="92500" lnSpcReduction="20000"/>
          </a:bodyPr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Psikolojik Danışman Öznur </a:t>
            </a:r>
            <a:r>
              <a:rPr lang="tr-TR" dirty="0" err="1"/>
              <a:t>Sarıkaş</a:t>
            </a:r>
            <a:endParaRPr lang="tr-TR" dirty="0"/>
          </a:p>
          <a:p>
            <a:r>
              <a:rPr lang="tr-TR" sz="1900" dirty="0"/>
              <a:t>Prof. Dr. Necmettin Erbakan Anadolu Lisesi Rehberlik-Psikolojik Danışma Servisi</a:t>
            </a:r>
          </a:p>
          <a:p>
            <a:endParaRPr lang="tr-TR" dirty="0"/>
          </a:p>
        </p:txBody>
      </p:sp>
      <p:pic>
        <p:nvPicPr>
          <p:cNvPr id="4" name="Picture 2" descr="Keçeden Kırmızı Atkılı Kardan Adam Süsü 10 Adet">
            <a:extLst>
              <a:ext uri="{FF2B5EF4-FFF2-40B4-BE49-F238E27FC236}">
                <a16:creationId xmlns:a16="http://schemas.microsoft.com/office/drawing/2014/main" id="{F0CD86ED-EA20-4E22-84EB-95CE292306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60562"/>
            <a:ext cx="4107543" cy="3118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0146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7BA61D0-1941-47C6-B56E-606842463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8C4DBE-454C-4F92-ACCC-841DDC4BB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/>
          </a:p>
          <a:p>
            <a:pPr marL="0" indent="0">
              <a:buNone/>
            </a:pPr>
            <a:endParaRPr lang="tr-TR"/>
          </a:p>
          <a:p>
            <a:pPr marL="0" indent="0" algn="ctr">
              <a:buNone/>
            </a:pPr>
            <a:r>
              <a:rPr lang="tr-TR" sz="5400"/>
              <a:t>TATİLİ NASIL GEÇİRMELİ?</a:t>
            </a: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1065120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4F890AB-FE1D-43BE-B75D-7F4930D72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48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917EC10-B9F4-4C5D-821B-D8AC945EB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sz="3600" dirty="0"/>
          </a:p>
          <a:p>
            <a:pPr marL="0" indent="0" algn="ctr">
              <a:buNone/>
            </a:pPr>
            <a:r>
              <a:rPr lang="tr-TR" sz="3600" dirty="0"/>
              <a:t>İlk birkaç gün aylaklık etme zamanı!</a:t>
            </a:r>
          </a:p>
          <a:p>
            <a:pPr marL="0" indent="0" algn="ctr">
              <a:buNone/>
            </a:pPr>
            <a:r>
              <a:rPr lang="tr-TR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Fakat birkaç günden fazla sürmemeli.</a:t>
            </a:r>
            <a:endParaRPr lang="tr-TR" sz="3600" dirty="0"/>
          </a:p>
          <a:p>
            <a:pPr marL="0" indent="0" algn="ctr">
              <a:buNone/>
            </a:pPr>
            <a:endParaRPr lang="tr-TR" dirty="0"/>
          </a:p>
        </p:txBody>
      </p:sp>
      <p:pic>
        <p:nvPicPr>
          <p:cNvPr id="5" name="Picture 4" descr="Şapkalı Kardan Adam Tablosu - Halistores.com">
            <a:extLst>
              <a:ext uri="{FF2B5EF4-FFF2-40B4-BE49-F238E27FC236}">
                <a16:creationId xmlns:a16="http://schemas.microsoft.com/office/drawing/2014/main" id="{17D1B7E5-FE8C-4DEF-8C27-B70107061D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4553" y="3695178"/>
            <a:ext cx="4484318" cy="3209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827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4F890AB-FE1D-43BE-B75D-7F4930D72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Tatil süresince…</a:t>
            </a:r>
            <a:endParaRPr lang="tr-TR" sz="48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917EC10-B9F4-4C5D-821B-D8AC945EB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Günde 2-3 saat zorlanılan derslerde…</a:t>
            </a:r>
          </a:p>
          <a:p>
            <a:pPr marL="0" indent="0" algn="ctr">
              <a:buNone/>
            </a:pPr>
            <a:r>
              <a:rPr lang="tr-T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konu çalışma</a:t>
            </a:r>
          </a:p>
          <a:p>
            <a:pPr marL="0" indent="0" algn="ctr">
              <a:buNone/>
            </a:pPr>
            <a:r>
              <a:rPr lang="tr-T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konu tekrarı</a:t>
            </a:r>
          </a:p>
          <a:p>
            <a:pPr marL="0" indent="0" algn="ctr">
              <a:buNone/>
            </a:pPr>
            <a:r>
              <a:rPr lang="tr-T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soru çözümü </a:t>
            </a:r>
            <a:r>
              <a:rPr lang="tr-TR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vb</a:t>
            </a:r>
            <a:r>
              <a:rPr lang="tr-T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58699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74EB47B-5EEA-4A1A-A368-7D5B327F3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48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534BC32-2A16-413E-B19F-D0096FFA47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sz="3600" dirty="0"/>
          </a:p>
          <a:p>
            <a:pPr marL="0" indent="0" algn="ctr">
              <a:buNone/>
            </a:pPr>
            <a:r>
              <a:rPr lang="tr-TR" sz="3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atilin başında planlama yapmak</a:t>
            </a:r>
          </a:p>
          <a:p>
            <a:pPr marL="0" indent="0" algn="ctr">
              <a:buNone/>
            </a:pPr>
            <a:r>
              <a:rPr lang="tr-TR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ir tatil hedefi oluşturmak</a:t>
            </a:r>
          </a:p>
          <a:p>
            <a:pPr marL="0" indent="0" algn="ctr">
              <a:buNone/>
            </a:pPr>
            <a:r>
              <a:rPr lang="tr-TR" sz="3600" dirty="0">
                <a:latin typeface="Calibri" panose="020F0502020204030204" pitchFamily="34" charset="0"/>
                <a:cs typeface="Times New Roman" panose="02020603050405020304" pitchFamily="18" charset="0"/>
              </a:rPr>
              <a:t>Bunu yazmak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123776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84" name="Rectangle 78">
            <a:extLst>
              <a:ext uri="{FF2B5EF4-FFF2-40B4-BE49-F238E27FC236}">
                <a16:creationId xmlns:a16="http://schemas.microsoft.com/office/drawing/2014/main" id="{D2B783EE-0239-4717-BBEA-8C9EAC61C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97BA61D0-1941-47C6-B56E-606842463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45810"/>
            <a:ext cx="5120561" cy="1325563"/>
          </a:xfrm>
        </p:spPr>
        <p:txBody>
          <a:bodyPr>
            <a:normAutofit/>
          </a:bodyPr>
          <a:lstStyle/>
          <a:p>
            <a:r>
              <a:rPr lang="tr-TR" sz="4800" dirty="0">
                <a:latin typeface="+mn-lt"/>
              </a:rPr>
              <a:t>Tatil boyunca…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8C4DBE-454C-4F92-ACCC-841DDC4BB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509219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tr-T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angi kitaplar hangi zaman diliminde?</a:t>
            </a:r>
            <a:endParaRPr lang="tr-TR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eknolojik araçlar hangi saatler arasında?</a:t>
            </a:r>
          </a:p>
          <a:p>
            <a:pPr marL="0" indent="0">
              <a:buNone/>
            </a:pP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buNone/>
            </a:pP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angi derslerin hangi konuları?</a:t>
            </a:r>
            <a:endParaRPr lang="tr-TR" dirty="0"/>
          </a:p>
        </p:txBody>
      </p:sp>
      <p:sp>
        <p:nvSpPr>
          <p:cNvPr id="3085" name="Oval 80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082" name="Picture 10" descr="Verimli ders çalışma teknikleri hakkında örnekler… Verimli ders çalışma  programı nasıl hazırlanır? - Galeri - Fikriyat Gazetesi">
            <a:extLst>
              <a:ext uri="{FF2B5EF4-FFF2-40B4-BE49-F238E27FC236}">
                <a16:creationId xmlns:a16="http://schemas.microsoft.com/office/drawing/2014/main" id="{37012795-E9F9-4E78-A6A7-F496F01F2A2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41" r="-2" b="-2"/>
          <a:stretch/>
        </p:blipFill>
        <p:spPr bwMode="auto">
          <a:xfrm>
            <a:off x="7901259" y="2727729"/>
            <a:ext cx="4290741" cy="4130271"/>
          </a:xfrm>
          <a:custGeom>
            <a:avLst/>
            <a:gdLst/>
            <a:ahLst/>
            <a:cxnLst/>
            <a:rect l="l" t="t" r="r" b="b"/>
            <a:pathLst>
              <a:path w="4290741" h="4130271">
                <a:moveTo>
                  <a:pt x="2503809" y="0"/>
                </a:moveTo>
                <a:cubicBezTo>
                  <a:pt x="3157405" y="0"/>
                  <a:pt x="3752509" y="250434"/>
                  <a:pt x="4198398" y="660580"/>
                </a:cubicBezTo>
                <a:lnTo>
                  <a:pt x="4290741" y="751286"/>
                </a:lnTo>
                <a:lnTo>
                  <a:pt x="4290741" y="4130271"/>
                </a:lnTo>
                <a:lnTo>
                  <a:pt x="604508" y="4130271"/>
                </a:lnTo>
                <a:lnTo>
                  <a:pt x="461940" y="3953232"/>
                </a:lnTo>
                <a:cubicBezTo>
                  <a:pt x="171051" y="3544183"/>
                  <a:pt x="0" y="3043971"/>
                  <a:pt x="0" y="2503809"/>
                </a:cubicBezTo>
                <a:cubicBezTo>
                  <a:pt x="0" y="1120992"/>
                  <a:pt x="1120992" y="0"/>
                  <a:pt x="2503809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6" name="Arc 82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074" name="Picture 2" descr="Startup kurucusu olmaya istekli herkesin okuması gereken 4 kitap –  Etohum.com Blog">
            <a:extLst>
              <a:ext uri="{FF2B5EF4-FFF2-40B4-BE49-F238E27FC236}">
                <a16:creationId xmlns:a16="http://schemas.microsoft.com/office/drawing/2014/main" id="{009A4FA2-761C-4873-9A6A-BE72DC5D0C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363" b="2"/>
          <a:stretch/>
        </p:blipFill>
        <p:spPr bwMode="auto">
          <a:xfrm>
            <a:off x="6261607" y="1"/>
            <a:ext cx="3519312" cy="3007909"/>
          </a:xfrm>
          <a:custGeom>
            <a:avLst/>
            <a:gdLst/>
            <a:ahLst/>
            <a:cxnLst/>
            <a:rect l="l" t="t" r="r" b="b"/>
            <a:pathLst>
              <a:path w="3519312" h="3007909">
                <a:moveTo>
                  <a:pt x="519780" y="0"/>
                </a:moveTo>
                <a:lnTo>
                  <a:pt x="2999532" y="0"/>
                </a:lnTo>
                <a:lnTo>
                  <a:pt x="3003921" y="3989"/>
                </a:lnTo>
                <a:cubicBezTo>
                  <a:pt x="3322356" y="322424"/>
                  <a:pt x="3519312" y="762338"/>
                  <a:pt x="3519312" y="1248253"/>
                </a:cubicBezTo>
                <a:cubicBezTo>
                  <a:pt x="3519312" y="2220084"/>
                  <a:pt x="2731487" y="3007909"/>
                  <a:pt x="1759656" y="3007909"/>
                </a:cubicBezTo>
                <a:cubicBezTo>
                  <a:pt x="787826" y="3007909"/>
                  <a:pt x="0" y="2220084"/>
                  <a:pt x="0" y="1248253"/>
                </a:cubicBezTo>
                <a:cubicBezTo>
                  <a:pt x="0" y="762338"/>
                  <a:pt x="196957" y="322424"/>
                  <a:pt x="515392" y="3989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7873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117AB3D3-3C9C-4DED-809A-78734805B8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899C53EF-882F-472E-AD9C-903442E1E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tr-TR" sz="4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Tatil süresince…</a:t>
            </a:r>
            <a:endParaRPr lang="tr-TR" sz="4800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DB5D7B-9571-430E-BB8E-0C0E5D4C3E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1" y="2599509"/>
            <a:ext cx="4530898" cy="363945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endParaRPr lang="tr-TR" sz="2000" dirty="0"/>
          </a:p>
          <a:p>
            <a:pPr marL="0" indent="0" algn="ctr">
              <a:buNone/>
            </a:pPr>
            <a:r>
              <a:rPr lang="tr-TR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Ailece okuma saatleri belirleyin ve bu zaman diliminde ailece okuyun! </a:t>
            </a:r>
            <a:endParaRPr lang="tr-TR" sz="3600" dirty="0"/>
          </a:p>
          <a:p>
            <a:pPr marL="0" indent="0">
              <a:buNone/>
            </a:pPr>
            <a:endParaRPr lang="tr-TR" sz="2000" dirty="0"/>
          </a:p>
        </p:txBody>
      </p:sp>
      <p:pic>
        <p:nvPicPr>
          <p:cNvPr id="4098" name="Picture 2" descr="En İyi Hızlı Okuma Teknikleri İpuçları">
            <a:extLst>
              <a:ext uri="{FF2B5EF4-FFF2-40B4-BE49-F238E27FC236}">
                <a16:creationId xmlns:a16="http://schemas.microsoft.com/office/drawing/2014/main" id="{D0AFA285-077E-42AB-935D-93FCD05161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3718"/>
          <a:stretch/>
        </p:blipFill>
        <p:spPr bwMode="auto">
          <a:xfrm>
            <a:off x="5911532" y="2484255"/>
            <a:ext cx="5150277" cy="3714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4" name="Rectangle 76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818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9B9F33B-F0CC-4410-85D0-1B957DF435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1D7D7B1A-FF98-4BD1-97CC-4DD60345B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5393360" cy="1325563"/>
          </a:xfrm>
        </p:spPr>
        <p:txBody>
          <a:bodyPr>
            <a:normAutofit/>
          </a:bodyPr>
          <a:lstStyle/>
          <a:p>
            <a:r>
              <a:rPr lang="tr-TR" sz="4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Tatil süresince…</a:t>
            </a:r>
            <a:endParaRPr lang="tr-TR" sz="4800" dirty="0"/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55CB1B7E-4B0B-4E99-9560-9667270DA7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B1481D1-50BB-42AC-81E4-B04E37059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9336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Bilgisayar, tablet, cep telefonu vb. teknolojik araçlar </a:t>
            </a:r>
            <a:r>
              <a:rPr lang="tr-TR" sz="3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olabildiğince </a:t>
            </a:r>
            <a:r>
              <a:rPr lang="tr-TR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az kullanılmalı</a:t>
            </a:r>
          </a:p>
          <a:p>
            <a:pPr marL="0" indent="0">
              <a:buNone/>
            </a:pPr>
            <a:endParaRPr lang="tr-TR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C924DBCE-E731-4B22-8181-A39C1D8627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0631" y="2700688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4" name="Picture 4" descr="Cep Telefonu Fiyatları ve Modelleri | Akıllı Telefon Fiyatları">
            <a:extLst>
              <a:ext uri="{FF2B5EF4-FFF2-40B4-BE49-F238E27FC236}">
                <a16:creationId xmlns:a16="http://schemas.microsoft.com/office/drawing/2014/main" id="{99E781BA-170C-4890-8033-FC64D2D1BC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219558" y="852372"/>
            <a:ext cx="3096807" cy="3096807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196DE3D2-178D-4017-842D-87C88CE92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23881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43621FD4-D14D-45D5-9A57-9A2DE5EA59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55865" y="1026771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 descr="Grafik Tasarım İçin En İyi 5 Bilgisayar">
            <a:extLst>
              <a:ext uri="{FF2B5EF4-FFF2-40B4-BE49-F238E27FC236}">
                <a16:creationId xmlns:a16="http://schemas.microsoft.com/office/drawing/2014/main" id="{C023EB1A-FFED-4396-BB71-E489EC7D3FF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99" r="842" b="-3"/>
          <a:stretch/>
        </p:blipFill>
        <p:spPr bwMode="auto">
          <a:xfrm>
            <a:off x="6723881" y="4685200"/>
            <a:ext cx="2733741" cy="2172801"/>
          </a:xfrm>
          <a:custGeom>
            <a:avLst/>
            <a:gdLst/>
            <a:ahLst/>
            <a:cxnLst/>
            <a:rect l="l" t="t" r="r" b="b"/>
            <a:pathLst>
              <a:path w="2733741" h="2172801">
                <a:moveTo>
                  <a:pt x="1366871" y="0"/>
                </a:moveTo>
                <a:cubicBezTo>
                  <a:pt x="2121772" y="0"/>
                  <a:pt x="2733741" y="595368"/>
                  <a:pt x="2733741" y="1329791"/>
                </a:cubicBezTo>
                <a:cubicBezTo>
                  <a:pt x="2733741" y="1605200"/>
                  <a:pt x="2647683" y="1861054"/>
                  <a:pt x="2500301" y="2073290"/>
                </a:cubicBezTo>
                <a:lnTo>
                  <a:pt x="2423813" y="2172801"/>
                </a:lnTo>
                <a:lnTo>
                  <a:pt x="309928" y="2172801"/>
                </a:lnTo>
                <a:lnTo>
                  <a:pt x="233440" y="2073290"/>
                </a:lnTo>
                <a:cubicBezTo>
                  <a:pt x="86058" y="1861054"/>
                  <a:pt x="0" y="1605200"/>
                  <a:pt x="0" y="1329791"/>
                </a:cubicBezTo>
                <a:cubicBezTo>
                  <a:pt x="0" y="595368"/>
                  <a:pt x="611969" y="0"/>
                  <a:pt x="1366871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Arc 82">
            <a:extLst>
              <a:ext uri="{FF2B5EF4-FFF2-40B4-BE49-F238E27FC236}">
                <a16:creationId xmlns:a16="http://schemas.microsoft.com/office/drawing/2014/main" id="{034ACCCC-54D4-4F78-9B85-4A34FEBAA9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54998">
            <a:off x="6055857" y="4209253"/>
            <a:ext cx="3868217" cy="3868217"/>
          </a:xfrm>
          <a:prstGeom prst="arc">
            <a:avLst>
              <a:gd name="adj1" fmla="val 16200000"/>
              <a:gd name="adj2" fmla="val 20479261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5" name="Freeform: Shape 84">
            <a:extLst>
              <a:ext uri="{FF2B5EF4-FFF2-40B4-BE49-F238E27FC236}">
                <a16:creationId xmlns:a16="http://schemas.microsoft.com/office/drawing/2014/main" id="{72413CFE-8B8A-45C9-B7BA-CF49986D48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724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70A06B1-AAD7-41EA-B371-2F659D4B0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dirty="0">
                <a:latin typeface="+mn-lt"/>
              </a:rPr>
              <a:t>Tatil Okuma Önerisi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78ACBD8-424C-4C6D-9596-BF867E34D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3600" dirty="0"/>
          </a:p>
          <a:p>
            <a:r>
              <a:rPr lang="tr-TR" sz="3600" dirty="0"/>
              <a:t>Ataleti Yenmek--- Mümin </a:t>
            </a:r>
            <a:r>
              <a:rPr lang="tr-TR" sz="3600" dirty="0" err="1"/>
              <a:t>Sekman</a:t>
            </a:r>
            <a:r>
              <a:rPr lang="tr-TR" sz="3600" dirty="0"/>
              <a:t> </a:t>
            </a:r>
          </a:p>
        </p:txBody>
      </p:sp>
      <p:pic>
        <p:nvPicPr>
          <p:cNvPr id="12290" name="Picture 2" descr="Dünya Klasikleri: Okunması Gereken 20 Klasik #Kitap | bluesyemre">
            <a:extLst>
              <a:ext uri="{FF2B5EF4-FFF2-40B4-BE49-F238E27FC236}">
                <a16:creationId xmlns:a16="http://schemas.microsoft.com/office/drawing/2014/main" id="{FEA365AD-791D-4705-9F28-E7629D09FD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5022" y="18259"/>
            <a:ext cx="3666978" cy="268764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5358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126</Words>
  <Application>Microsoft Office PowerPoint</Application>
  <PresentationFormat>Geniş ekran</PresentationFormat>
  <Paragraphs>41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 YARIYIL TATİLİ</vt:lpstr>
      <vt:lpstr>PowerPoint Sunusu</vt:lpstr>
      <vt:lpstr>PowerPoint Sunusu</vt:lpstr>
      <vt:lpstr>Tatil süresince…</vt:lpstr>
      <vt:lpstr>PowerPoint Sunusu</vt:lpstr>
      <vt:lpstr>Tatil boyunca…</vt:lpstr>
      <vt:lpstr>Tatil süresince…</vt:lpstr>
      <vt:lpstr>Tatil süresince…</vt:lpstr>
      <vt:lpstr>Tatil Okuma Önerisi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YARIYIL TATİLİ</dc:title>
  <dc:creator>Gülnur Gülnur</dc:creator>
  <cp:lastModifiedBy>Gülnur Gülnur</cp:lastModifiedBy>
  <cp:revision>5</cp:revision>
  <dcterms:created xsi:type="dcterms:W3CDTF">2021-01-19T15:07:13Z</dcterms:created>
  <dcterms:modified xsi:type="dcterms:W3CDTF">2021-01-19T15:18:47Z</dcterms:modified>
</cp:coreProperties>
</file>